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77" d="100"/>
          <a:sy n="77" d="100"/>
        </p:scale>
        <p:origin x="1080" y="96"/>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28.10.2021</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28.10.2021</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a:t>
            </a:r>
            <a:r>
              <a:rPr lang="de-DE" sz="1050" b="0" dirty="0"/>
              <a:t>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a:t>Bedürfnisse </a:t>
            </a:r>
            <a:r>
              <a:rPr lang="de-DE" smtClean="0"/>
              <a:t>einzugehen; </a:t>
            </a:r>
            <a:r>
              <a:rPr lang="de-DE" dirty="0" smtClean="0"/>
              <a:t>dies gilt sowohl für die öffentlichen Schulen als auch für die Schulen in freier Trägerschaft.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28.10.2021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28.10.2021</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28.10.2021</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28.10.2021</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28.10.2021</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28.10.2021</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28.10.2021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28.10.2021</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21</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(VAB, BEJ, AV,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22</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duale Berufsausbildung und Weiterbildung</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23</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Berufskollegs</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404040"/>
                </a:solidFill>
                <a:latin typeface="Arial" panose="020B0604020202020204" pitchFamily="34" charset="0"/>
                <a:cs typeface="Arial" panose="020B0604020202020204" pitchFamily="34" charset="0"/>
              </a:rPr>
              <a:t>Einjähriges Berufskolleg für </a:t>
            </a:r>
            <a:r>
              <a:rPr lang="de-DE" sz="1400" dirty="0">
                <a:solidFill>
                  <a:srgbClr val="404040"/>
                </a:solidFill>
                <a:latin typeface="Arial" panose="020B0604020202020204" pitchFamily="34" charset="0"/>
                <a:cs typeface="Arial" panose="020B0604020202020204" pitchFamily="34" charset="0"/>
              </a:rPr>
              <a:t>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24</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Berufliche Gymnasien</a:t>
            </a:r>
            <a:endParaRPr lang="de-DE" sz="3000" dirty="0">
              <a:latin typeface="Arial" panose="020B0604020202020204" pitchFamily="34" charset="0"/>
              <a:cs typeface="Arial" panose="020B0604020202020204" pitchFamily="34" charset="0"/>
            </a:endParaRP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25</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a:t>
            </a:r>
            <a:r>
              <a:rPr lang="de-DE" dirty="0" smtClean="0">
                <a:latin typeface="Arial" panose="020B0604020202020204" pitchFamily="34" charset="0"/>
                <a:cs typeface="Arial" panose="020B0604020202020204" pitchFamily="34" charset="0"/>
              </a:rPr>
              <a:t>/-innen </a:t>
            </a:r>
            <a:r>
              <a:rPr lang="de-DE" dirty="0">
                <a:latin typeface="Arial" panose="020B0604020202020204" pitchFamily="34" charset="0"/>
                <a:cs typeface="Arial" panose="020B0604020202020204" pitchFamily="34" charset="0"/>
              </a:rPr>
              <a:t>mit Behinderung </a:t>
            </a:r>
            <a:r>
              <a:rPr lang="de-DE" dirty="0" smtClean="0">
                <a:latin typeface="Arial" panose="020B0604020202020204" pitchFamily="34" charset="0"/>
                <a:cs typeface="Arial" panose="020B0604020202020204" pitchFamily="34" charset="0"/>
              </a:rPr>
              <a:t>– Auswahl</a:t>
            </a:r>
            <a:endParaRPr lang="de-DE"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5380</Words>
  <Application>Microsoft Office PowerPoint</Application>
  <PresentationFormat>Bildschirmpräsentation (4:3)</PresentationFormat>
  <Paragraphs>780</Paragraphs>
  <Slides>30</Slides>
  <Notes>30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Black</vt:lpstr>
      <vt:lpstr>Calibri</vt:lpstr>
      <vt:lpstr>Garamond</vt:lpstr>
      <vt:lpstr>Georgia</vt:lpstr>
      <vt:lpstr>Symbol</vt:lpstr>
      <vt:lpstr>Times New Roman</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Sabine Keuthen-Brandt</cp:lastModifiedBy>
  <cp:revision>765</cp:revision>
  <cp:lastPrinted>2020-10-07T11:30:21Z</cp:lastPrinted>
  <dcterms:created xsi:type="dcterms:W3CDTF">2014-03-18T09:41:04Z</dcterms:created>
  <dcterms:modified xsi:type="dcterms:W3CDTF">2021-10-28T08:13:19Z</dcterms:modified>
</cp:coreProperties>
</file>